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4BB8C-CC27-4B50-9416-2DBDEC25C826}" type="datetimeFigureOut">
              <a:rPr lang="ru-RU" smtClean="0"/>
              <a:pPr/>
              <a:t>13.02.2014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C98A09-76F4-420D-A04E-3E8D07CF8CA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4BB8C-CC27-4B50-9416-2DBDEC25C826}" type="datetimeFigureOut">
              <a:rPr lang="ru-RU" smtClean="0"/>
              <a:pPr/>
              <a:t>13.02.2014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98A09-76F4-420D-A04E-3E8D07CF8C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4BB8C-CC27-4B50-9416-2DBDEC25C826}" type="datetimeFigureOut">
              <a:rPr lang="ru-RU" smtClean="0"/>
              <a:pPr/>
              <a:t>13.02.2014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98A09-76F4-420D-A04E-3E8D07CF8C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854BB8C-CC27-4B50-9416-2DBDEC25C826}" type="datetimeFigureOut">
              <a:rPr lang="ru-RU" smtClean="0"/>
              <a:pPr/>
              <a:t>13.02.2014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D0C98A09-76F4-420D-A04E-3E8D07CF8CA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4BB8C-CC27-4B50-9416-2DBDEC25C826}" type="datetimeFigureOut">
              <a:rPr lang="ru-RU" smtClean="0"/>
              <a:pPr/>
              <a:t>13.02.2014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98A09-76F4-420D-A04E-3E8D07CF8CA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4BB8C-CC27-4B50-9416-2DBDEC25C826}" type="datetimeFigureOut">
              <a:rPr lang="ru-RU" smtClean="0"/>
              <a:pPr/>
              <a:t>13.02.2014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98A09-76F4-420D-A04E-3E8D07CF8CA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98A09-76F4-420D-A04E-3E8D07CF8CA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4BB8C-CC27-4B50-9416-2DBDEC25C826}" type="datetimeFigureOut">
              <a:rPr lang="ru-RU" smtClean="0"/>
              <a:pPr/>
              <a:t>13.02.2014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4BB8C-CC27-4B50-9416-2DBDEC25C826}" type="datetimeFigureOut">
              <a:rPr lang="ru-RU" smtClean="0"/>
              <a:pPr/>
              <a:t>13.02.2014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98A09-76F4-420D-A04E-3E8D07CF8CA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4BB8C-CC27-4B50-9416-2DBDEC25C826}" type="datetimeFigureOut">
              <a:rPr lang="ru-RU" smtClean="0"/>
              <a:pPr/>
              <a:t>13.02.2014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98A09-76F4-420D-A04E-3E8D07CF8C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854BB8C-CC27-4B50-9416-2DBDEC25C826}" type="datetimeFigureOut">
              <a:rPr lang="ru-RU" smtClean="0"/>
              <a:pPr/>
              <a:t>13.02.2014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0C98A09-76F4-420D-A04E-3E8D07CF8CA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4BB8C-CC27-4B50-9416-2DBDEC25C826}" type="datetimeFigureOut">
              <a:rPr lang="ru-RU" smtClean="0"/>
              <a:pPr/>
              <a:t>13.02.2014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C98A09-76F4-420D-A04E-3E8D07CF8CA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854BB8C-CC27-4B50-9416-2DBDEC25C826}" type="datetimeFigureOut">
              <a:rPr lang="ru-RU" smtClean="0"/>
              <a:pPr/>
              <a:t>13.02.2014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D0C98A09-76F4-420D-A04E-3E8D07CF8CA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28926" y="4572008"/>
            <a:ext cx="5929354" cy="1857388"/>
          </a:xfrm>
        </p:spPr>
        <p:txBody>
          <a:bodyPr/>
          <a:lstStyle/>
          <a:p>
            <a:r>
              <a:rPr lang="ru-RU" dirty="0" smtClean="0"/>
              <a:t>Подготовили  работу  ученики  9А класса:  </a:t>
            </a:r>
            <a:br>
              <a:rPr lang="ru-RU" dirty="0" smtClean="0"/>
            </a:br>
            <a:r>
              <a:rPr lang="ru-RU" dirty="0" smtClean="0"/>
              <a:t>Власова Вероника</a:t>
            </a:r>
            <a:br>
              <a:rPr lang="ru-RU" dirty="0" smtClean="0"/>
            </a:br>
            <a:r>
              <a:rPr lang="ru-RU" dirty="0" smtClean="0"/>
              <a:t>Фролова </a:t>
            </a:r>
            <a:r>
              <a:rPr lang="ru-RU" dirty="0" err="1" smtClean="0"/>
              <a:t>Камилла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Туюров</a:t>
            </a:r>
            <a:r>
              <a:rPr lang="ru-RU" dirty="0" smtClean="0"/>
              <a:t> Кирилл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Удмурты в годы войны. 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929190" y="1142984"/>
            <a:ext cx="3757610" cy="4572000"/>
          </a:xfrm>
        </p:spPr>
        <p:txBody>
          <a:bodyPr/>
          <a:lstStyle/>
          <a:p>
            <a:r>
              <a:rPr lang="ru-RU" dirty="0" smtClean="0"/>
              <a:t>Бюст дважды Героя Советского Союза </a:t>
            </a:r>
            <a:r>
              <a:rPr lang="ru-RU" dirty="0" err="1" smtClean="0"/>
              <a:t>Е.М.Кунгурцева</a:t>
            </a:r>
            <a:r>
              <a:rPr lang="ru-RU" dirty="0" smtClean="0"/>
              <a:t>. Площадь 50 лет Октября,1967г. Авторы: скульптор И.И.Козловский, архитектор Л.М.Поляков</a:t>
            </a:r>
          </a:p>
          <a:p>
            <a:endParaRPr lang="ru-RU" dirty="0"/>
          </a:p>
        </p:txBody>
      </p:sp>
      <p:pic>
        <p:nvPicPr>
          <p:cNvPr id="23554" name="Picture 2" descr="http://upload.wikimedia.org/wikipedia/commons/a/a3/Kungurtsev_Eugeniy_Maximovic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857232"/>
            <a:ext cx="4000528" cy="53340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71472" y="1214422"/>
            <a:ext cx="8043890" cy="2405066"/>
          </a:xfrm>
        </p:spPr>
        <p:txBody>
          <a:bodyPr/>
          <a:lstStyle/>
          <a:p>
            <a:r>
              <a:rPr lang="ru-RU" dirty="0" smtClean="0"/>
              <a:t>Мемориал на захоронениях воинов, скончавшихся в Ижевских госпиталях годы Великой Отечественной войны 1941-1945гг.</a:t>
            </a:r>
            <a:endParaRPr lang="ru-RU" dirty="0"/>
          </a:p>
        </p:txBody>
      </p:sp>
      <p:pic>
        <p:nvPicPr>
          <p:cNvPr id="24578" name="Picture 2" descr="http://www.iz-article.ru/images/mon33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3071810"/>
            <a:ext cx="4772211" cy="29342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3971924" cy="4572000"/>
          </a:xfrm>
        </p:spPr>
        <p:txBody>
          <a:bodyPr/>
          <a:lstStyle/>
          <a:p>
            <a:r>
              <a:rPr lang="ru-RU" dirty="0" smtClean="0"/>
              <a:t>Мемориал захоронения воинов, скончавшихся в Ижевских госпиталях годы Великой Отечественной войны, Северное кладбище, 1941-1945гг.,1958.</a:t>
            </a:r>
          </a:p>
          <a:p>
            <a:endParaRPr lang="ru-RU" dirty="0"/>
          </a:p>
        </p:txBody>
      </p:sp>
      <p:pic>
        <p:nvPicPr>
          <p:cNvPr id="25604" name="Picture 4" descr="http://img-fotki.yandex.ru/get/5502/s42s.24/0_45a59_1df86316_M.jpg%3Fshare%3Do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785794"/>
            <a:ext cx="3619525" cy="5429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357686" y="928670"/>
            <a:ext cx="4329114" cy="5167330"/>
          </a:xfrm>
        </p:spPr>
        <p:txBody>
          <a:bodyPr>
            <a:normAutofit/>
          </a:bodyPr>
          <a:lstStyle/>
          <a:p>
            <a:r>
              <a:rPr lang="ru-RU" dirty="0" smtClean="0"/>
              <a:t>Монумент славы, посвященный боевому и трудовому подвигу ижевских машиностроителей в годы Великой Отечественной войны 1941-1945гг. Переулок Дерябина,2,1970. Авторы: В.И.Лоскутов, </a:t>
            </a:r>
            <a:r>
              <a:rPr lang="ru-RU" dirty="0" err="1" smtClean="0"/>
              <a:t>Б.М.Балицкий</a:t>
            </a:r>
            <a:r>
              <a:rPr lang="ru-RU" dirty="0" smtClean="0"/>
              <a:t>, Л.Б.Аллилуев.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6626" name="Picture 2" descr="http://www.iz-article.ru/images/mon14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714356"/>
            <a:ext cx="3429024" cy="56618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357166"/>
            <a:ext cx="8229600" cy="4572000"/>
          </a:xfrm>
        </p:spPr>
        <p:txBody>
          <a:bodyPr/>
          <a:lstStyle/>
          <a:p>
            <a:r>
              <a:rPr lang="ru-RU" dirty="0" smtClean="0"/>
              <a:t>Памятник медицинским работникам - участникам Великой Отечественной войны 1941-1945гг. Улица Ворошилова, 57, 1988</a:t>
            </a:r>
          </a:p>
          <a:p>
            <a:endParaRPr lang="ru-RU" dirty="0"/>
          </a:p>
        </p:txBody>
      </p:sp>
      <p:pic>
        <p:nvPicPr>
          <p:cNvPr id="27652" name="Picture 4" descr="http://www.egormedutch.ru/images/gallery_big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785926"/>
            <a:ext cx="6072230" cy="44782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714348" y="1500174"/>
            <a:ext cx="3400420" cy="4572000"/>
          </a:xfrm>
        </p:spPr>
        <p:txBody>
          <a:bodyPr/>
          <a:lstStyle/>
          <a:p>
            <a:r>
              <a:rPr lang="ru-RU" dirty="0" smtClean="0"/>
              <a:t>Бюст Зои </a:t>
            </a:r>
            <a:r>
              <a:rPr lang="ru-RU" dirty="0" err="1" smtClean="0"/>
              <a:t>Космедемьянской</a:t>
            </a:r>
            <a:r>
              <a:rPr lang="ru-RU" dirty="0" smtClean="0"/>
              <a:t>. Улица К.Маркса, 164, 1962г.</a:t>
            </a:r>
          </a:p>
          <a:p>
            <a:endParaRPr lang="ru-RU" dirty="0"/>
          </a:p>
        </p:txBody>
      </p:sp>
      <p:pic>
        <p:nvPicPr>
          <p:cNvPr id="28674" name="Picture 2" descr="http://img-fotki.yandex.ru/get/3701/izh-putevoditel.0/0_102d9_1c68e547_ori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428604"/>
            <a:ext cx="4029080" cy="60320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571480"/>
            <a:ext cx="8329642" cy="1976438"/>
          </a:xfrm>
        </p:spPr>
        <p:txBody>
          <a:bodyPr/>
          <a:lstStyle/>
          <a:p>
            <a:r>
              <a:rPr lang="ru-RU" dirty="0" smtClean="0"/>
              <a:t>Памятник в честь бойцов 174 - го отдельного </a:t>
            </a:r>
            <a:r>
              <a:rPr lang="ru-RU" dirty="0" err="1" smtClean="0"/>
              <a:t>противотанкого</a:t>
            </a:r>
            <a:r>
              <a:rPr lang="ru-RU" dirty="0" smtClean="0"/>
              <a:t> артдивизиона </a:t>
            </a:r>
            <a:r>
              <a:rPr lang="ru-RU" dirty="0" err="1" smtClean="0"/>
              <a:t>им.Косомола</a:t>
            </a:r>
            <a:r>
              <a:rPr lang="ru-RU" dirty="0" smtClean="0"/>
              <a:t> Удмуртии. Улица Ленина, сквер </a:t>
            </a:r>
            <a:r>
              <a:rPr lang="ru-RU" dirty="0" err="1" smtClean="0"/>
              <a:t>к\т</a:t>
            </a:r>
            <a:r>
              <a:rPr lang="ru-RU" dirty="0" smtClean="0"/>
              <a:t> "Дружба", 1968г. Авторы: </a:t>
            </a:r>
            <a:r>
              <a:rPr lang="ru-RU" dirty="0" err="1" smtClean="0"/>
              <a:t>И.В.Керсантинов</a:t>
            </a:r>
            <a:r>
              <a:rPr lang="ru-RU" dirty="0" smtClean="0"/>
              <a:t>, </a:t>
            </a:r>
            <a:r>
              <a:rPr lang="ru-RU" dirty="0" err="1" smtClean="0"/>
              <a:t>А.Е.Добровицкий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29698" name="Picture 2" descr="http://www.iz-article.ru/images/mon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2571744"/>
            <a:ext cx="5929354" cy="37288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43438" y="1071546"/>
            <a:ext cx="4043362" cy="4572000"/>
          </a:xfrm>
        </p:spPr>
        <p:txBody>
          <a:bodyPr/>
          <a:lstStyle/>
          <a:p>
            <a:r>
              <a:rPr lang="ru-RU" dirty="0" smtClean="0"/>
              <a:t>Памятник </a:t>
            </a:r>
            <a:r>
              <a:rPr lang="ru-RU" dirty="0" err="1" smtClean="0"/>
              <a:t>Т.Барамзиной</a:t>
            </a:r>
            <a:r>
              <a:rPr lang="ru-RU" dirty="0" smtClean="0"/>
              <a:t>. Улица Молодежная , 64, 1985г. Авторы: скульптор Б.М.Козлов, архитектор С.А.Макаров.</a:t>
            </a:r>
          </a:p>
          <a:p>
            <a:endParaRPr lang="ru-RU" dirty="0"/>
          </a:p>
        </p:txBody>
      </p:sp>
      <p:pic>
        <p:nvPicPr>
          <p:cNvPr id="30722" name="Picture 2" descr="http://img-fotki.yandex.ru/get/6522/80190453.45/0_78b0b_50268c70_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642918"/>
            <a:ext cx="3857652" cy="5429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785794"/>
            <a:ext cx="8229600" cy="4572000"/>
          </a:xfrm>
        </p:spPr>
        <p:txBody>
          <a:bodyPr/>
          <a:lstStyle/>
          <a:p>
            <a:r>
              <a:rPr lang="ru-RU" smtClean="0"/>
              <a:t>Памятник-стела </a:t>
            </a:r>
            <a:r>
              <a:rPr lang="ru-RU" dirty="0" smtClean="0"/>
              <a:t>, посвященная врачам Ижевского медицинского института, погибшим в годы Великой Отечественной войны 1941-1945гг. Улица Революционная, 199, 1975.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1934" y="2643182"/>
            <a:ext cx="3748110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4114800" cy="4572000"/>
          </a:xfrm>
        </p:spPr>
        <p:txBody>
          <a:bodyPr/>
          <a:lstStyle/>
          <a:p>
            <a:r>
              <a:rPr lang="ru-RU" dirty="0" smtClean="0"/>
              <a:t>Герой Советского Союза медсестра Феодора Андреевна </a:t>
            </a:r>
            <a:r>
              <a:rPr lang="ru-RU" dirty="0" err="1" smtClean="0"/>
              <a:t>Пушина</a:t>
            </a:r>
            <a:r>
              <a:rPr lang="ru-RU" dirty="0" smtClean="0"/>
              <a:t> , павшая смертью храбрых в Великой Отечественной войне 1941-1945гг.</a:t>
            </a:r>
            <a:endParaRPr lang="ru-RU" dirty="0"/>
          </a:p>
        </p:txBody>
      </p:sp>
      <p:pic>
        <p:nvPicPr>
          <p:cNvPr id="31746" name="Picture 2" descr="http://img-fotki.yandex.ru/get/3010/hdruzhkova.12/0_34be4_461b0ee8_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857232"/>
            <a:ext cx="3738551" cy="5293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1500174"/>
            <a:ext cx="8229600" cy="4381512"/>
          </a:xfrm>
        </p:spPr>
        <p:txBody>
          <a:bodyPr/>
          <a:lstStyle/>
          <a:p>
            <a:r>
              <a:rPr lang="ru-RU" dirty="0" smtClean="0"/>
              <a:t>Удмуртия отдала фронту каждого четвёртого жителя - почти 400 тысяч</a:t>
            </a:r>
            <a:r>
              <a:rPr lang="en-US" dirty="0" smtClean="0"/>
              <a:t>  </a:t>
            </a:r>
            <a:r>
              <a:rPr lang="ru-RU" dirty="0" smtClean="0"/>
              <a:t>своих сынов и дочерей. Из них более 145 тысяч пали смертью храбрых.  Около 40 тысяч до сих пор числятся без вести пропавших.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2192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Великая Отечественная война в Удмуртии. В труде как в бою. </a:t>
            </a:r>
            <a:endParaRPr lang="ru-RU" dirty="0"/>
          </a:p>
        </p:txBody>
      </p:sp>
      <p:pic>
        <p:nvPicPr>
          <p:cNvPr id="1026" name="Picture 2" descr="http://img0.liveinternet.ru/images/attach/b/3/23/306/23306505_1208817392_25228416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643314"/>
            <a:ext cx="4450609" cy="2786082"/>
          </a:xfrm>
          <a:prstGeom prst="rect">
            <a:avLst/>
          </a:prstGeom>
          <a:noFill/>
        </p:spPr>
      </p:pic>
      <p:pic>
        <p:nvPicPr>
          <p:cNvPr id="1028" name="Picture 4" descr="http://1.bp.blogspot.com/-otlS3axd06A/TcQw2y4UE-I/AAAAAAAADXI/SKj0OtXipQ8/s640/17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3643314"/>
            <a:ext cx="3643338" cy="2786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14810" y="1285860"/>
            <a:ext cx="4429156" cy="4572000"/>
          </a:xfrm>
        </p:spPr>
        <p:txBody>
          <a:bodyPr>
            <a:normAutofit/>
          </a:bodyPr>
          <a:lstStyle/>
          <a:p>
            <a:r>
              <a:rPr lang="ru-RU" dirty="0" smtClean="0"/>
              <a:t>Воинам металлургам, павшим в ВОВ. Установлен в мае 1967 году, у проходной Ижевского металлургического завода, у Долгого моста. Автор проекта художник </a:t>
            </a:r>
            <a:r>
              <a:rPr lang="ru-RU" dirty="0" err="1" smtClean="0"/>
              <a:t>Жарский</a:t>
            </a:r>
            <a:r>
              <a:rPr lang="ru-RU" dirty="0" smtClean="0"/>
              <a:t> П.В.</a:t>
            </a:r>
            <a:endParaRPr lang="ru-RU" dirty="0"/>
          </a:p>
        </p:txBody>
      </p:sp>
      <p:pic>
        <p:nvPicPr>
          <p:cNvPr id="33796" name="Picture 4" descr="http://rudocs.exdat.com/pars_docs/tw_refs/520/519509/519509_html_73f2bdc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142984"/>
            <a:ext cx="3536181" cy="47149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928670"/>
            <a:ext cx="8229600" cy="4572000"/>
          </a:xfrm>
        </p:spPr>
        <p:txBody>
          <a:bodyPr/>
          <a:lstStyle/>
          <a:p>
            <a:r>
              <a:rPr lang="ru-RU" dirty="0" smtClean="0"/>
              <a:t>Нагорное кладбище. Памятник павшим. Братское кладбище советских воинов, умерших от ран в госпиталях города Ижевска в годы ВОВ 1941-1945гг.</a:t>
            </a:r>
            <a:endParaRPr lang="ru-RU" dirty="0"/>
          </a:p>
        </p:txBody>
      </p:sp>
      <p:pic>
        <p:nvPicPr>
          <p:cNvPr id="34818" name="Picture 2" descr="http://www.iz-article.ru/images/pamkladb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14744" y="2500306"/>
            <a:ext cx="2500330" cy="38667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00562" y="1000108"/>
            <a:ext cx="4186238" cy="509589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Обелиск "Карающий меч". Памятник был установлен в 1975 г., когда страна праздновала 30-летие Победы в ВОВ, в честь 313-й стрелковой Петрозаводской дивизии, сформированной в Ижевске на территории парка Кирова летом 1941 года.</a:t>
            </a:r>
          </a:p>
          <a:p>
            <a:endParaRPr lang="ru-RU" dirty="0"/>
          </a:p>
        </p:txBody>
      </p:sp>
      <p:pic>
        <p:nvPicPr>
          <p:cNvPr id="35842" name="Picture 2" descr="http://www.iz-article.ru/images1/karaushi_mec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928670"/>
            <a:ext cx="3214710" cy="52212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 </a:t>
            </a:r>
            <a:r>
              <a:rPr lang="ru-RU" dirty="0" smtClean="0"/>
              <a:t>В декабре 1941 года началось строительство легендарной железной дороги «Ижевск-Балезино» протяженностью в 146 километров. А уже в марте 1943 года по ней было открыто рабочее движение.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«Ижевск-Балезино» </a:t>
            </a:r>
            <a:endParaRPr lang="ru-RU" dirty="0"/>
          </a:p>
        </p:txBody>
      </p:sp>
      <p:pic>
        <p:nvPicPr>
          <p:cNvPr id="16386" name="Picture 2" descr="http://www.iz-article.ru/images6/dor_balezin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00438"/>
            <a:ext cx="4430294" cy="3071834"/>
          </a:xfrm>
          <a:prstGeom prst="rect">
            <a:avLst/>
          </a:prstGeom>
          <a:noFill/>
        </p:spPr>
      </p:pic>
      <p:pic>
        <p:nvPicPr>
          <p:cNvPr id="16388" name="Picture 4" descr="http://www.iz-article.ru/images6/balezino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3357562"/>
            <a:ext cx="4000528" cy="2143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1285860"/>
            <a:ext cx="8229600" cy="4572000"/>
          </a:xfrm>
        </p:spPr>
        <p:txBody>
          <a:bodyPr/>
          <a:lstStyle/>
          <a:p>
            <a:r>
              <a:rPr lang="en-US" dirty="0" smtClean="0"/>
              <a:t>       </a:t>
            </a:r>
            <a:r>
              <a:rPr lang="ru-RU" dirty="0" err="1" smtClean="0"/>
              <a:t>Воткинский</a:t>
            </a:r>
            <a:r>
              <a:rPr lang="ru-RU" dirty="0" smtClean="0"/>
              <a:t> завод за четыре года войны выпустил 52 тысячи пушек разных калибров, или почти 11 процентов производства артиллерии в стране. В завершающий период ВОВ коллектив завода добился среднего</a:t>
            </a:r>
            <a:r>
              <a:rPr lang="en-US" dirty="0" smtClean="0"/>
              <a:t>  </a:t>
            </a:r>
            <a:r>
              <a:rPr lang="ru-RU" dirty="0" smtClean="0"/>
              <a:t>ежемесячного изготовления 1 тысячи пушек и до 60 тысяч штук боеприпасов.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004910"/>
          </a:xfrm>
        </p:spPr>
        <p:txBody>
          <a:bodyPr/>
          <a:lstStyle/>
          <a:p>
            <a:r>
              <a:rPr lang="ru-RU" dirty="0" err="1" smtClean="0"/>
              <a:t>Воткинский</a:t>
            </a:r>
            <a:r>
              <a:rPr lang="ru-RU" dirty="0" smtClean="0"/>
              <a:t> завод.</a:t>
            </a:r>
            <a:endParaRPr lang="ru-RU" dirty="0"/>
          </a:p>
        </p:txBody>
      </p:sp>
      <p:pic>
        <p:nvPicPr>
          <p:cNvPr id="17410" name="Picture 2" descr="http://www.iz-article.ru/images/parovoz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4357694"/>
            <a:ext cx="7000892" cy="22063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14290"/>
            <a:ext cx="7429552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428596" y="1357298"/>
            <a:ext cx="42862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Пулемет Симонова</a:t>
            </a:r>
            <a:endParaRPr kumimoji="0" lang="ru-RU" sz="20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1500174"/>
            <a:ext cx="526732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42910" y="3857628"/>
            <a:ext cx="371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4000496" y="2786058"/>
            <a:ext cx="477996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Противотанковое ружье Дегтярева (ПТРД)</a:t>
            </a:r>
            <a:endParaRPr kumimoji="0" lang="ru-RU" sz="20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3214686"/>
            <a:ext cx="523875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214282" y="4643446"/>
            <a:ext cx="557216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Противотанковое ружье Симонова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57818" y="4143380"/>
            <a:ext cx="3409937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1857356" y="6143644"/>
            <a:ext cx="346165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Станковый пулемет "Максим"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Дисциплина, в годы войны, была не просто жесткая, а даже жестокая. За двадцатиминутное опоздание на работу можно было лишиться 100 граммов хлеба, 20 % вычитали из зарплаты в течение полугода. За один прогул - суд и приговор от 5 до 8 лет.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Дисциплина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1000108"/>
            <a:ext cx="5357850" cy="5572164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 </a:t>
            </a:r>
            <a:r>
              <a:rPr lang="ru-RU" dirty="0" smtClean="0"/>
              <a:t>В годы войны не прерывал своей работы кукольный театр. Его спектакли «Обед у Гитлера», «Очарованная сабля», «Как 14 держав Москву воевали» вызывали искренний интерес зрителей.</a:t>
            </a:r>
          </a:p>
          <a:p>
            <a:r>
              <a:rPr lang="ru-RU" dirty="0" smtClean="0"/>
              <a:t>Однако в репертуаре театра военного времени были и сказки: «Терем-теремок» С. Маршака, «</a:t>
            </a:r>
            <a:r>
              <a:rPr lang="ru-RU" dirty="0" err="1" smtClean="0"/>
              <a:t>Бери-Баар</a:t>
            </a:r>
            <a:r>
              <a:rPr lang="ru-RU" dirty="0" smtClean="0"/>
              <a:t>» В. </a:t>
            </a:r>
            <a:r>
              <a:rPr lang="ru-RU" dirty="0" err="1" smtClean="0"/>
              <a:t>Швембергера</a:t>
            </a:r>
            <a:r>
              <a:rPr lang="ru-RU" dirty="0" smtClean="0"/>
              <a:t>, «Лисичка-сестричка» Л. </a:t>
            </a:r>
            <a:r>
              <a:rPr lang="ru-RU" dirty="0" err="1" smtClean="0"/>
              <a:t>Веприцкой</a:t>
            </a:r>
            <a:r>
              <a:rPr lang="ru-RU" dirty="0" smtClean="0"/>
              <a:t>, «Золотое зерно» Гаврилова. К 10-ти летнему юбилею театра был подготовлен спектакль «Снежная королева» Е. Шварца.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800120"/>
          </a:xfrm>
        </p:spPr>
        <p:txBody>
          <a:bodyPr/>
          <a:lstStyle/>
          <a:p>
            <a:r>
              <a:rPr lang="ru-RU" dirty="0" smtClean="0"/>
              <a:t>Кукольный театр. </a:t>
            </a:r>
            <a:endParaRPr lang="ru-RU" dirty="0"/>
          </a:p>
        </p:txBody>
      </p:sp>
      <p:pic>
        <p:nvPicPr>
          <p:cNvPr id="18434" name="Picture 2" descr="http://www.teatrkukoludm.ru/example/28_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2786058"/>
            <a:ext cx="3000396" cy="2357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524388"/>
          </a:xfrm>
        </p:spPr>
        <p:txBody>
          <a:bodyPr/>
          <a:lstStyle/>
          <a:p>
            <a:r>
              <a:rPr lang="ru-RU" dirty="0" smtClean="0"/>
              <a:t>Научно-исследовательский</a:t>
            </a:r>
            <a:r>
              <a:rPr lang="en-US" dirty="0" smtClean="0"/>
              <a:t>  </a:t>
            </a:r>
            <a:r>
              <a:rPr lang="ru-RU" dirty="0" smtClean="0"/>
              <a:t>институт психиатрии им. Сербского (Москва), Механико-машиностроительный институт им. Баумана (Москва), </a:t>
            </a:r>
            <a:r>
              <a:rPr lang="ru-RU" dirty="0" err="1" smtClean="0"/>
              <a:t>Ликеро-водочный</a:t>
            </a:r>
            <a:r>
              <a:rPr lang="ru-RU" dirty="0" smtClean="0"/>
              <a:t> техникум (Ленинград), Пехотное училище (Смоленск), Научно-исследовательский институт травматологии и ортопедии (Москва).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2192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Среди эвакуированных в Удмуртию научных и учебных учреждений были: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071678"/>
            <a:ext cx="4543428" cy="4500594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Монумент боевой и трудовой славы, посвященной подвигу трудящихся Удмуртии в годы Великой Отечественной войны 1941-1945г.г. Площадь 50 лет Октября, 1967г. Авторы: скульптор Б.К.Волков, Г.С.Пономарев, </a:t>
            </a:r>
            <a:r>
              <a:rPr lang="ru-RU" dirty="0" err="1" smtClean="0"/>
              <a:t>А.Г.Мифтахов</a:t>
            </a:r>
            <a:r>
              <a:rPr lang="ru-RU" dirty="0" smtClean="0"/>
              <a:t>, художник Р.К.Тагиров.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77640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Памятники истории посвященных боевому и трудовому подвигам жителей Ижевска в годы войны.</a:t>
            </a:r>
            <a:endParaRPr lang="ru-RU" dirty="0"/>
          </a:p>
        </p:txBody>
      </p:sp>
      <p:pic>
        <p:nvPicPr>
          <p:cNvPr id="22532" name="Picture 4" descr="http://img-fotki.yandex.ru/get/4131/193477921.0/0_7d2bf_955461e2_X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2" y="2143116"/>
            <a:ext cx="2657216" cy="42602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111</TotalTime>
  <Words>455</Words>
  <Application>Microsoft Office PowerPoint</Application>
  <PresentationFormat>Экран (4:3)</PresentationFormat>
  <Paragraphs>35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Бумажная</vt:lpstr>
      <vt:lpstr>Удмурты в годы войны. </vt:lpstr>
      <vt:lpstr>Великая Отечественная война в Удмуртии. В труде как в бою. </vt:lpstr>
      <vt:lpstr>«Ижевск-Балезино» </vt:lpstr>
      <vt:lpstr>Воткинский завод.</vt:lpstr>
      <vt:lpstr>Слайд 5</vt:lpstr>
      <vt:lpstr>Дисциплина</vt:lpstr>
      <vt:lpstr>Кукольный театр. </vt:lpstr>
      <vt:lpstr>Среди эвакуированных в Удмуртию научных и учебных учреждений были:</vt:lpstr>
      <vt:lpstr>Памятники истории посвященных боевому и трудовому подвигам жителей Ижевска в годы войны.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Удмурты в годы войны.</dc:title>
  <dc:creator>Вероника Власова</dc:creator>
  <cp:lastModifiedBy>zavuch2</cp:lastModifiedBy>
  <cp:revision>7</cp:revision>
  <dcterms:created xsi:type="dcterms:W3CDTF">2014-02-11T08:55:31Z</dcterms:created>
  <dcterms:modified xsi:type="dcterms:W3CDTF">2014-02-13T11:47:12Z</dcterms:modified>
</cp:coreProperties>
</file>